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7" r:id="rId4"/>
    <p:sldId id="325" r:id="rId5"/>
    <p:sldId id="257"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323"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19" r:id="rId53"/>
    <p:sldId id="320" r:id="rId54"/>
    <p:sldId id="303" r:id="rId55"/>
    <p:sldId id="304" r:id="rId56"/>
    <p:sldId id="301" r:id="rId57"/>
    <p:sldId id="316" r:id="rId58"/>
    <p:sldId id="312" r:id="rId59"/>
    <p:sldId id="324"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13"/>
    <p:restoredTop sz="66021"/>
  </p:normalViewPr>
  <p:slideViewPr>
    <p:cSldViewPr snapToGrid="0">
      <p:cViewPr>
        <p:scale>
          <a:sx n="80" d="100"/>
          <a:sy n="80" d="100"/>
        </p:scale>
        <p:origin x="47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18/01/2025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tab=t.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9.jpeg"/></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jpeg"/><Relationship Id="rId5" Type="http://schemas.openxmlformats.org/officeDocument/2006/relationships/image" Target="../media/image102.jpe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jpe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4.png"/><Relationship Id="rId21" Type="http://schemas.openxmlformats.org/officeDocument/2006/relationships/image" Target="../media/image10.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3.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6.png"/><Relationship Id="rId15" Type="http://schemas.microsoft.com/office/2007/relationships/hdphoto" Target="../media/hdphoto8.wdp"/><Relationship Id="rId23" Type="http://schemas.openxmlformats.org/officeDocument/2006/relationships/image" Target="../media/image12.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5.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openxmlformats.org/officeDocument/2006/relationships/image" Target="../media/image20.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5529422"/>
          </a:xfrm>
        </p:spPr>
        <p:txBody>
          <a:bodyPr>
            <a:normAutofit fontScale="92500" lnSpcReduction="20000"/>
          </a:bodyPr>
          <a:lstStyle/>
          <a:p>
            <a:r>
              <a:rPr lang="en-BE" sz="2400" dirty="0"/>
              <a:t>Books for the class – the books are recommended</a:t>
            </a:r>
          </a:p>
          <a:p>
            <a:endParaRPr lang="en-BE" sz="2400" dirty="0"/>
          </a:p>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a:p>
            <a:r>
              <a:rPr lang="en-BE" sz="2400" dirty="0"/>
              <a:t>You should be able to do Part 1 of the “</a:t>
            </a:r>
            <a:r>
              <a:rPr lang="en-BE" sz="2400" b="1" dirty="0"/>
              <a:t>Git and GitHub Lab</a:t>
            </a:r>
            <a:r>
              <a:rPr lang="en-BE" sz="2400" dirty="0"/>
              <a:t>”</a:t>
            </a:r>
          </a:p>
          <a:p>
            <a:r>
              <a:rPr lang="en-BE" sz="2400" dirty="0"/>
              <a:t>Begin discussing your project ideas  - Precondition report due (01/31) </a:t>
            </a:r>
          </a:p>
          <a:p>
            <a:r>
              <a:rPr lang="en-BE" sz="2400" dirty="0"/>
              <a:t>Weekly meetings  -  12 – 15 meetng minutes are expected (Stated in DP I)</a:t>
            </a:r>
          </a:p>
          <a:p>
            <a:r>
              <a:rPr lang="en-BE" sz="2400" dirty="0"/>
              <a:t>At least 50% of meetings should be physical and record minutes </a:t>
            </a:r>
          </a:p>
          <a:p>
            <a:pPr lvl="1"/>
            <a:r>
              <a:rPr lang="en-BE" sz="2000" dirty="0">
                <a:hlinkClick r:id="rId3"/>
              </a:rPr>
              <a:t>meeting minute template</a:t>
            </a:r>
            <a:endParaRPr lang="en-BE" sz="2000" dirty="0"/>
          </a:p>
          <a:p>
            <a:r>
              <a:rPr lang="en-BE" sz="2400" dirty="0"/>
              <a:t>Team discussions on Discord and Meeting minutes are part of the evaluation</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68196" y="1847831"/>
            <a:ext cx="7558709" cy="2259978"/>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612691" y="1386166"/>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Discord Conversations – Group 1 please get up to speed</a:t>
            </a:r>
          </a:p>
          <a:p>
            <a:r>
              <a:rPr lang="en-US" dirty="0"/>
              <a:t>Weekly group meetings on the project: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185386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28BE45-7DE0-1173-27A7-7F81E0715812}"/>
              </a:ext>
            </a:extLst>
          </p:cNvPr>
          <p:cNvSpPr>
            <a:spLocks noGrp="1"/>
          </p:cNvSpPr>
          <p:nvPr>
            <p:ph type="title"/>
          </p:nvPr>
        </p:nvSpPr>
        <p:spPr>
          <a:xfrm>
            <a:off x="410283" y="188663"/>
            <a:ext cx="10515600" cy="687882"/>
          </a:xfrm>
        </p:spPr>
        <p:txBody>
          <a:bodyPr>
            <a:normAutofit fontScale="90000"/>
          </a:bodyPr>
          <a:lstStyle/>
          <a:p>
            <a:r>
              <a:rPr lang="en-US" dirty="0"/>
              <a:t>Teams</a:t>
            </a:r>
          </a:p>
        </p:txBody>
      </p:sp>
      <p:pic>
        <p:nvPicPr>
          <p:cNvPr id="11" name="Picture 10" descr="A colorful pie chart with numbers&#10;&#10;Description automatically generated">
            <a:extLst>
              <a:ext uri="{FF2B5EF4-FFF2-40B4-BE49-F238E27FC236}">
                <a16:creationId xmlns:a16="http://schemas.microsoft.com/office/drawing/2014/main" id="{16673978-22BD-FCBB-0027-72789265A5ED}"/>
              </a:ext>
            </a:extLst>
          </p:cNvPr>
          <p:cNvPicPr>
            <a:picLocks noChangeAspect="1"/>
          </p:cNvPicPr>
          <p:nvPr/>
        </p:nvPicPr>
        <p:blipFill>
          <a:blip r:embed="rId3"/>
          <a:stretch>
            <a:fillRect/>
          </a:stretch>
        </p:blipFill>
        <p:spPr>
          <a:xfrm>
            <a:off x="410283" y="1561887"/>
            <a:ext cx="4907744" cy="2547353"/>
          </a:xfrm>
          <a:prstGeom prst="rect">
            <a:avLst/>
          </a:prstGeom>
        </p:spPr>
      </p:pic>
      <p:pic>
        <p:nvPicPr>
          <p:cNvPr id="13" name="Picture 12" descr="A pie chart with numbers and a number&#10;&#10;Description automatically generated">
            <a:extLst>
              <a:ext uri="{FF2B5EF4-FFF2-40B4-BE49-F238E27FC236}">
                <a16:creationId xmlns:a16="http://schemas.microsoft.com/office/drawing/2014/main" id="{3679966E-F6ED-0AF1-8ED3-715759FB7700}"/>
              </a:ext>
            </a:extLst>
          </p:cNvPr>
          <p:cNvPicPr>
            <a:picLocks noChangeAspect="1"/>
          </p:cNvPicPr>
          <p:nvPr/>
        </p:nvPicPr>
        <p:blipFill>
          <a:blip r:embed="rId4"/>
          <a:stretch>
            <a:fillRect/>
          </a:stretch>
        </p:blipFill>
        <p:spPr>
          <a:xfrm>
            <a:off x="6291652" y="1581694"/>
            <a:ext cx="5490065" cy="2806033"/>
          </a:xfrm>
          <a:prstGeom prst="rect">
            <a:avLst/>
          </a:prstGeom>
        </p:spPr>
      </p:pic>
      <p:sp>
        <p:nvSpPr>
          <p:cNvPr id="15" name="TextBox 14">
            <a:extLst>
              <a:ext uri="{FF2B5EF4-FFF2-40B4-BE49-F238E27FC236}">
                <a16:creationId xmlns:a16="http://schemas.microsoft.com/office/drawing/2014/main" id="{C87ADE66-AAF1-7F31-056B-454949F242B9}"/>
              </a:ext>
            </a:extLst>
          </p:cNvPr>
          <p:cNvSpPr txBox="1"/>
          <p:nvPr/>
        </p:nvSpPr>
        <p:spPr>
          <a:xfrm>
            <a:off x="195652" y="1377221"/>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I</a:t>
            </a:r>
            <a:r>
              <a:rPr lang="en-GB" b="0" i="0" dirty="0">
                <a:solidFill>
                  <a:srgbClr val="202124"/>
                </a:solidFill>
                <a:effectLst/>
                <a:latin typeface="Roboto" panose="02000000000000000000" pitchFamily="2" charset="0"/>
              </a:rPr>
              <a:t>ndustry software development experience</a:t>
            </a:r>
            <a:endParaRPr lang="en-US" dirty="0"/>
          </a:p>
        </p:txBody>
      </p:sp>
      <p:sp>
        <p:nvSpPr>
          <p:cNvPr id="17" name="TextBox 16">
            <a:extLst>
              <a:ext uri="{FF2B5EF4-FFF2-40B4-BE49-F238E27FC236}">
                <a16:creationId xmlns:a16="http://schemas.microsoft.com/office/drawing/2014/main" id="{20C76E4A-37DC-66AA-68E2-7796044550E3}"/>
              </a:ext>
            </a:extLst>
          </p:cNvPr>
          <p:cNvSpPr txBox="1"/>
          <p:nvPr/>
        </p:nvSpPr>
        <p:spPr>
          <a:xfrm>
            <a:off x="6291652" y="1407269"/>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S</a:t>
            </a:r>
            <a:r>
              <a:rPr lang="en-GB" b="0" i="0" dirty="0">
                <a:solidFill>
                  <a:srgbClr val="202124"/>
                </a:solidFill>
                <a:effectLst/>
                <a:latin typeface="Roboto" panose="02000000000000000000" pitchFamily="2" charset="0"/>
              </a:rPr>
              <a:t>oftware development team size</a:t>
            </a:r>
            <a:endParaRPr lang="en-US" dirty="0"/>
          </a:p>
        </p:txBody>
      </p:sp>
      <p:sp>
        <p:nvSpPr>
          <p:cNvPr id="18" name="TextBox 17">
            <a:extLst>
              <a:ext uri="{FF2B5EF4-FFF2-40B4-BE49-F238E27FC236}">
                <a16:creationId xmlns:a16="http://schemas.microsoft.com/office/drawing/2014/main" id="{443E5ECF-8639-D72C-D709-F2EDE7E0CDFE}"/>
              </a:ext>
            </a:extLst>
          </p:cNvPr>
          <p:cNvSpPr txBox="1"/>
          <p:nvPr/>
        </p:nvSpPr>
        <p:spPr>
          <a:xfrm>
            <a:off x="2126787" y="4358125"/>
            <a:ext cx="8653508"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1 in 5 have some experience</a:t>
            </a:r>
          </a:p>
          <a:p>
            <a:pPr marL="342900" indent="-342900">
              <a:buFont typeface="Arial" panose="020B0604020202020204" pitchFamily="34" charset="0"/>
              <a:buChar char="•"/>
            </a:pPr>
            <a:r>
              <a:rPr lang="en-US" sz="2200" dirty="0"/>
              <a:t>Great ideas shared</a:t>
            </a:r>
          </a:p>
          <a:p>
            <a:pPr marL="342900" indent="-342900">
              <a:buFont typeface="Arial" panose="020B0604020202020204" pitchFamily="34" charset="0"/>
              <a:buChar char="•"/>
            </a:pPr>
            <a:r>
              <a:rPr lang="en-US" sz="2200" dirty="0"/>
              <a:t>Do not focus on how easy it is to develop the idea, challenge yourselves</a:t>
            </a:r>
          </a:p>
          <a:p>
            <a:pPr marL="342900" indent="-342900">
              <a:buFont typeface="Arial" panose="020B0604020202020204" pitchFamily="34" charset="0"/>
              <a:buChar char="•"/>
            </a:pPr>
            <a:r>
              <a:rPr lang="en-US" sz="2200" dirty="0"/>
              <a:t>We are aiming at the MVP – learning process and not delivery</a:t>
            </a: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35257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68973</TotalTime>
  <Words>7162</Words>
  <Application>Microsoft Macintosh PowerPoint</Application>
  <PresentationFormat>Widescreen</PresentationFormat>
  <Paragraphs>774</Paragraphs>
  <Slides>59</Slides>
  <Notes>56</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Menlo</vt:lpstr>
      <vt:lpstr>OpenSans</vt:lpstr>
      <vt:lpstr>Roboto</vt:lpstr>
      <vt:lpstr>Source Sans Pro</vt:lpstr>
      <vt:lpstr>Times New Roman</vt:lpstr>
      <vt:lpstr>Wingdings</vt:lpstr>
      <vt:lpstr>Office Theme</vt:lpstr>
      <vt:lpstr>Git and GitHub</vt:lpstr>
      <vt:lpstr>Anouncements</vt:lpstr>
      <vt:lpstr>Teams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227</cp:revision>
  <dcterms:created xsi:type="dcterms:W3CDTF">2022-12-01T21:47:15Z</dcterms:created>
  <dcterms:modified xsi:type="dcterms:W3CDTF">2025-01-23T23:41:30Z</dcterms:modified>
</cp:coreProperties>
</file>